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9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7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 showGuides="1">
      <p:cViewPr varScale="1">
        <p:scale>
          <a:sx n="57" d="100"/>
          <a:sy n="57" d="100"/>
        </p:scale>
        <p:origin x="78" y="10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4948F3-DA2A-44C5-84D5-8E1DCBBA6A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F81279-00CF-499F-89B4-507BD7EC2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846C3E-94F0-4DDD-8973-92E8F140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BC658-671D-4B18-A4F0-D98C70BB4F6E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5B8F2F-DD9A-4F65-94B5-D64CFF140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A00B0-8065-4948-B964-92D3251D6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D73C-64C4-4CC4-BFEB-F60C8C3B9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53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0F7B4-C74F-482C-A5EA-38AC9CE7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4487EC-7379-41B6-98BB-3210093A8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9D6DB7-3123-43FD-87B3-F49121B71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BC658-671D-4B18-A4F0-D98C70BB4F6E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7B5D3B-9BC1-4C29-9B05-0D27B65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6C7DE6-E704-4412-A818-6E259462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D73C-64C4-4CC4-BFEB-F60C8C3B9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855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25B435-D918-4F1C-B0A1-DDFE378AF0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E044C0-8875-4314-9A31-135887097F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961BE2-2D14-439E-AEF9-7003FAF7A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BC658-671D-4B18-A4F0-D98C70BB4F6E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75C25E-996D-4299-9C21-0AF2B8C6A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E92DE0-C914-4657-B94A-BE5631C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D73C-64C4-4CC4-BFEB-F60C8C3B9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918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BBB8E2-AA2E-4AF7-B6E0-143688DF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9DC375-6D35-45C7-B7B8-F4F54B3CB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06F565-8836-4025-BEF8-64064C304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BC658-671D-4B18-A4F0-D98C70BB4F6E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E71DA1-D781-41FC-8A2C-9017E0E7E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12AE07-F6AB-438D-B5AB-C8B5DEDB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D73C-64C4-4CC4-BFEB-F60C8C3B9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593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981B6-9A90-4AB2-A835-7C35830B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44747C-4D0F-4643-B2D1-3120F3CCD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EE6366-8896-491E-B0D9-815FB986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BC658-671D-4B18-A4F0-D98C70BB4F6E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8D19C7-ACF8-4E5E-A479-CF930B9B6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A61B9F-A3A3-4D9B-AA27-0D2BC5CA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D73C-64C4-4CC4-BFEB-F60C8C3B9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821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54D5D-EB24-42A5-87C3-DEDFAD8E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7D7AC5-1F5E-478B-89FE-E12E03253E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07C7F-5630-402D-9D1C-7A5E2A636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D256A6-DB1E-4DF5-AF08-176516A81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BC658-671D-4B18-A4F0-D98C70BB4F6E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967F15-B28B-4615-A71A-F207265EF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CB4EA8-8BA4-45F5-AB5C-FB32383D4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D73C-64C4-4CC4-BFEB-F60C8C3B9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0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16860-E57E-4048-9F20-202876790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8BAE64-C53A-4D0C-BED4-BEA35091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A61641-C36C-472D-938B-4DD55E6A1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E400D8-96F6-4C72-8AF1-9522E2C343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10ED1A0-866D-490D-A532-D8D8652D41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531520-95DF-4EB4-8991-9010C9D69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BC658-671D-4B18-A4F0-D98C70BB4F6E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059B02-D16F-4E86-B956-4A159AE89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7ABCDC-F15F-4272-89B2-56E67FBAF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D73C-64C4-4CC4-BFEB-F60C8C3B9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98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C6A00F-D27A-4FD9-B498-E1AAC33E0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A57A2A-5DAB-409C-8EF6-5EDE93291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BC658-671D-4B18-A4F0-D98C70BB4F6E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C75CE5-8AE4-459D-8533-81424DB1C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548FD3-2655-4D88-9184-ACF49B2D5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D73C-64C4-4CC4-BFEB-F60C8C3B9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962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E392B7-0ACE-424A-9E70-12EFEECE5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BC658-671D-4B18-A4F0-D98C70BB4F6E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35D0C1-8A02-4ABE-8E48-DC4FA6A6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CB2B12-E36A-46CC-8BF7-F9F087A9A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D73C-64C4-4CC4-BFEB-F60C8C3B9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46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334C3-2E9D-4391-A5D7-253F6378C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22A29-E579-4EA2-8739-11AC52662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F7CC77-9B38-4C72-A8C4-0FDC37657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A8CB75-2BF7-4C21-A3BC-F9ACAFFE6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BC658-671D-4B18-A4F0-D98C70BB4F6E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BED38B-90AA-4B96-AA8C-E1809EF14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E25808-8F43-47C4-B2E4-75986D25F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D73C-64C4-4CC4-BFEB-F60C8C3B9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15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7BBF3-56AC-4C01-80D3-4BA446CA0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FC9677-2579-408A-B85E-003973A76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AA2540-A808-4570-886C-C56EA201A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78CCFF-A025-4685-B6FC-2BADD8E6C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BC658-671D-4B18-A4F0-D98C70BB4F6E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46089B-9DFE-4643-BA5C-B71F571C0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35F01D-F720-4C36-BCFB-FC831005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D73C-64C4-4CC4-BFEB-F60C8C3B9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17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42289D-6FAD-4CBB-B190-55E31162F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8F4C5A-6799-415C-94DF-77CEFCF04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CF473B-5976-4346-B845-0329BD3C51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BC658-671D-4B18-A4F0-D98C70BB4F6E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5EE407-6B5D-4D9E-B94C-C0725B25F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FEC76-A444-4DAE-8515-6B2D29442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2D73C-64C4-4CC4-BFEB-F60C8C3B9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34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0169CF-A068-48BA-99FF-A6A2DD967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9" r="-1" b="4368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88947E3-8363-4D2F-93FD-28F3F4A07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7939" y="640080"/>
            <a:ext cx="3659246" cy="2850320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rgbClr val="FFFFFF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Smarty Word </a:t>
            </a:r>
            <a:br>
              <a:rPr lang="en-US" altLang="ko-KR" sz="5400" dirty="0">
                <a:solidFill>
                  <a:srgbClr val="FFFFFF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</a:br>
            <a:r>
              <a:rPr lang="ko-KR" altLang="en-US" sz="5400" dirty="0">
                <a:solidFill>
                  <a:srgbClr val="FFFFFF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발표 안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AEC7ED9D-323A-446B-98D8-12B74EA24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939" y="3812135"/>
            <a:ext cx="3659246" cy="1596655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미래산업과학고등학교</a:t>
            </a:r>
            <a:endParaRPr lang="en-US" altLang="ko-KR" sz="1800" dirty="0">
              <a:solidFill>
                <a:srgbClr val="FFFFFF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ko-KR" altLang="en-US" sz="1800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발명경영과 </a:t>
            </a:r>
            <a:r>
              <a:rPr lang="en-US" altLang="ko-KR" sz="1800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r>
              <a:rPr lang="ko-KR" altLang="en-US" sz="1800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학년 </a:t>
            </a:r>
            <a:r>
              <a:rPr lang="en-US" altLang="ko-KR" sz="1800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5</a:t>
            </a:r>
            <a:r>
              <a:rPr lang="ko-KR" altLang="en-US" sz="1800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반</a:t>
            </a:r>
            <a:endParaRPr lang="en-US" altLang="ko-KR" sz="1800" dirty="0">
              <a:solidFill>
                <a:srgbClr val="FFFFFF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ko-KR" altLang="en-US" sz="1800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팀원 </a:t>
            </a:r>
            <a:r>
              <a:rPr lang="en-US" altLang="ko-KR" sz="1800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</a:t>
            </a:r>
            <a:r>
              <a:rPr lang="ko-KR" altLang="en-US" sz="1800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정현서</a:t>
            </a:r>
            <a:r>
              <a:rPr lang="en-US" altLang="ko-KR" sz="1800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1800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정현진</a:t>
            </a:r>
          </a:p>
        </p:txBody>
      </p:sp>
    </p:spTree>
    <p:extLst>
      <p:ext uri="{BB962C8B-B14F-4D97-AF65-F5344CB8AC3E}">
        <p14:creationId xmlns:p14="http://schemas.microsoft.com/office/powerpoint/2010/main" val="47394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A2F91-2F50-4237-9AF4-CCDE49A29C6A}"/>
              </a:ext>
            </a:extLst>
          </p:cNvPr>
          <p:cNvSpPr txBox="1"/>
          <p:nvPr/>
        </p:nvSpPr>
        <p:spPr>
          <a:xfrm>
            <a:off x="0" y="6334780"/>
            <a:ext cx="1737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사용 플랫폼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93B21E-BBD5-44F7-A808-75319D450813}"/>
              </a:ext>
            </a:extLst>
          </p:cNvPr>
          <p:cNvGrpSpPr/>
          <p:nvPr/>
        </p:nvGrpSpPr>
        <p:grpSpPr>
          <a:xfrm>
            <a:off x="496206" y="2228671"/>
            <a:ext cx="4903108" cy="4178680"/>
            <a:chOff x="496206" y="2228671"/>
            <a:chExt cx="4903108" cy="4178680"/>
          </a:xfrm>
        </p:grpSpPr>
        <p:pic>
          <p:nvPicPr>
            <p:cNvPr id="1026" name="Picture 2" descr="어플에 대한 이미지 검색결과">
              <a:extLst>
                <a:ext uri="{FF2B5EF4-FFF2-40B4-BE49-F238E27FC236}">
                  <a16:creationId xmlns:a16="http://schemas.microsoft.com/office/drawing/2014/main" id="{26A22BF9-4279-40BE-AC02-C176A92F72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206" y="3707089"/>
              <a:ext cx="4903108" cy="2700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F2315B-9F7C-403B-9238-73D6E58525D8}"/>
                </a:ext>
              </a:extLst>
            </p:cNvPr>
            <p:cNvSpPr txBox="1"/>
            <p:nvPr/>
          </p:nvSpPr>
          <p:spPr>
            <a:xfrm>
              <a:off x="2423886" y="2228671"/>
              <a:ext cx="1059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앱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AC0BED-F43F-48F0-AB7E-C13FFFBE0B38}"/>
              </a:ext>
            </a:extLst>
          </p:cNvPr>
          <p:cNvGrpSpPr/>
          <p:nvPr/>
        </p:nvGrpSpPr>
        <p:grpSpPr>
          <a:xfrm>
            <a:off x="7576684" y="2218839"/>
            <a:ext cx="3076801" cy="4178680"/>
            <a:chOff x="7576684" y="2228671"/>
            <a:chExt cx="3076801" cy="4178680"/>
          </a:xfrm>
        </p:grpSpPr>
        <p:pic>
          <p:nvPicPr>
            <p:cNvPr id="1028" name="Picture 4" descr="웹에 대한 이미지 검색결과">
              <a:extLst>
                <a:ext uri="{FF2B5EF4-FFF2-40B4-BE49-F238E27FC236}">
                  <a16:creationId xmlns:a16="http://schemas.microsoft.com/office/drawing/2014/main" id="{ED793DC8-92E2-4F2F-9917-A04188ADB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6684" y="4102720"/>
              <a:ext cx="3076801" cy="2304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08B0B4-D416-4D0C-B9E3-4EEE96B33884}"/>
                </a:ext>
              </a:extLst>
            </p:cNvPr>
            <p:cNvSpPr txBox="1"/>
            <p:nvPr/>
          </p:nvSpPr>
          <p:spPr>
            <a:xfrm>
              <a:off x="8585312" y="2228671"/>
              <a:ext cx="1059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20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웹</a:t>
              </a:r>
            </a:p>
          </p:txBody>
        </p: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CF721-9473-44BF-8BEF-6B4E5DBDF121}"/>
              </a:ext>
            </a:extLst>
          </p:cNvPr>
          <p:cNvCxnSpPr>
            <a:cxnSpLocks/>
          </p:cNvCxnSpPr>
          <p:nvPr/>
        </p:nvCxnSpPr>
        <p:spPr>
          <a:xfrm flipV="1">
            <a:off x="3891710" y="1653596"/>
            <a:ext cx="763747" cy="82091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9547856-976A-4EE6-A7FE-0B8829475245}"/>
              </a:ext>
            </a:extLst>
          </p:cNvPr>
          <p:cNvSpPr txBox="1"/>
          <p:nvPr/>
        </p:nvSpPr>
        <p:spPr>
          <a:xfrm>
            <a:off x="3891710" y="841829"/>
            <a:ext cx="4408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사용자가 실사용이 간편하도록 간편화 플랫폼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E2F6758-42E5-4319-AB98-21668CE516A6}"/>
              </a:ext>
            </a:extLst>
          </p:cNvPr>
          <p:cNvCxnSpPr>
            <a:cxnSpLocks/>
          </p:cNvCxnSpPr>
          <p:nvPr/>
        </p:nvCxnSpPr>
        <p:spPr>
          <a:xfrm>
            <a:off x="7413284" y="1653596"/>
            <a:ext cx="760119" cy="802086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55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73A0FD-726B-4E90-916A-EC7817342B34}"/>
              </a:ext>
            </a:extLst>
          </p:cNvPr>
          <p:cNvSpPr txBox="1"/>
          <p:nvPr/>
        </p:nvSpPr>
        <p:spPr>
          <a:xfrm>
            <a:off x="0" y="6334780"/>
            <a:ext cx="5551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프로토타입 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기술구현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실현가능성 충분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BF3678-533C-4B1C-AD53-7907FCD67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330" y="0"/>
            <a:ext cx="3463672" cy="56678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89C19AB-3F27-4D87-ADA1-227920438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133" y="525941"/>
            <a:ext cx="3578154" cy="52904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77894C-EBCA-4BC0-9DFC-337BD65EDD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234"/>
          <a:stretch/>
        </p:blipFill>
        <p:spPr>
          <a:xfrm>
            <a:off x="8218675" y="1003388"/>
            <a:ext cx="3973325" cy="5290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0F966-02F6-4004-B3AE-51383AC98CB4}"/>
              </a:ext>
            </a:extLst>
          </p:cNvPr>
          <p:cNvSpPr txBox="1"/>
          <p:nvPr/>
        </p:nvSpPr>
        <p:spPr>
          <a:xfrm>
            <a:off x="5631834" y="529849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단어장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7867C-ED17-46BF-BEB5-E6DFFCCE3F45}"/>
              </a:ext>
            </a:extLst>
          </p:cNvPr>
          <p:cNvSpPr txBox="1"/>
          <p:nvPr/>
        </p:nvSpPr>
        <p:spPr>
          <a:xfrm>
            <a:off x="6519758" y="5553615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엑셀파일</a:t>
            </a:r>
            <a:endParaRPr lang="ko-KR" altLang="en-US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7F891-676B-40AE-BF37-F635560E8DFE}"/>
              </a:ext>
            </a:extLst>
          </p:cNvPr>
          <p:cNvSpPr txBox="1"/>
          <p:nvPr/>
        </p:nvSpPr>
        <p:spPr>
          <a:xfrm>
            <a:off x="7418162" y="581527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PDF</a:t>
            </a:r>
            <a:r>
              <a:rPr lang="ko-KR" altLang="en-US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파일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932590B-4E56-418E-BA8B-8A7BEB510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38110"/>
            <a:ext cx="5825671" cy="386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ldTgt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ldTgt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57ACD7-FF1E-4575-A288-5D0AEC55D8D4}"/>
              </a:ext>
            </a:extLst>
          </p:cNvPr>
          <p:cNvSpPr txBox="1"/>
          <p:nvPr/>
        </p:nvSpPr>
        <p:spPr>
          <a:xfrm>
            <a:off x="0" y="6334780"/>
            <a:ext cx="1345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운영계획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F841AE9-FFBC-4F56-BEA1-7D8F30C6DDCB}"/>
              </a:ext>
            </a:extLst>
          </p:cNvPr>
          <p:cNvGrpSpPr/>
          <p:nvPr/>
        </p:nvGrpSpPr>
        <p:grpSpPr>
          <a:xfrm>
            <a:off x="2486672" y="2083151"/>
            <a:ext cx="7218657" cy="2691699"/>
            <a:chOff x="1345240" y="2083149"/>
            <a:chExt cx="7218657" cy="2691699"/>
          </a:xfrm>
        </p:grpSpPr>
        <p:pic>
          <p:nvPicPr>
            <p:cNvPr id="1028" name="Picture 4" descr="앱스토어에 대한 이미지 검색결과">
              <a:extLst>
                <a:ext uri="{FF2B5EF4-FFF2-40B4-BE49-F238E27FC236}">
                  <a16:creationId xmlns:a16="http://schemas.microsoft.com/office/drawing/2014/main" id="{03D2C546-2D69-4A49-BB4F-0977BA730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5240" y="2240774"/>
              <a:ext cx="4190428" cy="2376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웹에 대한 이미지 검색결과">
              <a:extLst>
                <a:ext uri="{FF2B5EF4-FFF2-40B4-BE49-F238E27FC236}">
                  <a16:creationId xmlns:a16="http://schemas.microsoft.com/office/drawing/2014/main" id="{4F6FB13C-7817-4E71-9C68-00F59EADD0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0181" y="2083149"/>
              <a:ext cx="2703716" cy="2691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5219E48-2DE8-47CE-95D3-9BE681460B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7" t="17751" r="14160" b="27121"/>
          <a:stretch/>
        </p:blipFill>
        <p:spPr>
          <a:xfrm>
            <a:off x="1408435" y="0"/>
            <a:ext cx="9375129" cy="700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D17E8D-DF6D-4837-9566-F1D71C00BFAC}"/>
              </a:ext>
            </a:extLst>
          </p:cNvPr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BF7720-D31C-4A9B-BF2F-0A60097F1AA1}"/>
              </a:ext>
            </a:extLst>
          </p:cNvPr>
          <p:cNvSpPr txBox="1"/>
          <p:nvPr/>
        </p:nvSpPr>
        <p:spPr>
          <a:xfrm>
            <a:off x="3359514" y="2828836"/>
            <a:ext cx="5472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감 사 합 </a:t>
            </a:r>
            <a:r>
              <a:rPr lang="ko-KR" altLang="en-US" sz="7200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니</a:t>
            </a:r>
            <a:r>
              <a:rPr lang="ko-KR" altLang="en-US" sz="7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다 </a:t>
            </a:r>
            <a:r>
              <a:rPr lang="en-US" altLang="ko-KR" sz="7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endParaRPr lang="ko-KR" altLang="en-US" sz="72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6250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84A43B-30EF-4DCD-B2EA-C27479D2D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9" y="1425998"/>
            <a:ext cx="6382641" cy="36866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F44C97-6F4E-4474-A8D1-02AC263D0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00" y="0"/>
            <a:ext cx="4979411" cy="62780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6DE8B6A-8413-4798-BACC-1AF97AB547CC}"/>
              </a:ext>
            </a:extLst>
          </p:cNvPr>
          <p:cNvSpPr/>
          <p:nvPr/>
        </p:nvSpPr>
        <p:spPr>
          <a:xfrm>
            <a:off x="7155543" y="957943"/>
            <a:ext cx="1799771" cy="1088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981393-5D9F-4EF9-8CA0-9987937D0033}"/>
              </a:ext>
            </a:extLst>
          </p:cNvPr>
          <p:cNvSpPr/>
          <p:nvPr/>
        </p:nvSpPr>
        <p:spPr>
          <a:xfrm>
            <a:off x="936171" y="1763486"/>
            <a:ext cx="5638800" cy="2169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05F82-28FC-44BF-BCDF-9D94D7ED4358}"/>
              </a:ext>
            </a:extLst>
          </p:cNvPr>
          <p:cNvSpPr txBox="1"/>
          <p:nvPr/>
        </p:nvSpPr>
        <p:spPr>
          <a:xfrm>
            <a:off x="8740052" y="2046514"/>
            <a:ext cx="31373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실제 사용 단어는 </a:t>
            </a:r>
            <a:r>
              <a:rPr lang="en-US" altLang="ko-KR" dirty="0">
                <a:solidFill>
                  <a:srgbClr val="FF0000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50 ~ 60</a:t>
            </a:r>
            <a:r>
              <a:rPr lang="ko-KR" altLang="en-US" dirty="0">
                <a:solidFill>
                  <a:srgbClr val="FF0000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개</a:t>
            </a:r>
            <a:endParaRPr lang="en-US" altLang="ko-KR" dirty="0">
              <a:solidFill>
                <a:srgbClr val="FF0000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너무 축약되어 있음</a:t>
            </a:r>
            <a:r>
              <a:rPr lang="en-US" altLang="ko-KR" dirty="0">
                <a:solidFill>
                  <a:srgbClr val="FF0000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F5379-37F2-467C-B153-F0379F15B327}"/>
              </a:ext>
            </a:extLst>
          </p:cNvPr>
          <p:cNvSpPr txBox="1"/>
          <p:nvPr/>
        </p:nvSpPr>
        <p:spPr>
          <a:xfrm>
            <a:off x="0" y="6334780"/>
            <a:ext cx="1345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문제의식</a:t>
            </a:r>
          </a:p>
        </p:txBody>
      </p:sp>
    </p:spTree>
    <p:extLst>
      <p:ext uri="{BB962C8B-B14F-4D97-AF65-F5344CB8AC3E}">
        <p14:creationId xmlns:p14="http://schemas.microsoft.com/office/powerpoint/2010/main" val="83879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D4E1B2C-31E6-46E4-A153-D55FFFD688DF}"/>
              </a:ext>
            </a:extLst>
          </p:cNvPr>
          <p:cNvSpPr txBox="1"/>
          <p:nvPr/>
        </p:nvSpPr>
        <p:spPr>
          <a:xfrm>
            <a:off x="0" y="6334780"/>
            <a:ext cx="1345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문제의식</a:t>
            </a:r>
          </a:p>
        </p:txBody>
      </p:sp>
      <p:pic>
        <p:nvPicPr>
          <p:cNvPr id="1026" name="Picture 2" descr="영어 단어 필기에 대한 이미지 검색결과">
            <a:extLst>
              <a:ext uri="{FF2B5EF4-FFF2-40B4-BE49-F238E27FC236}">
                <a16:creationId xmlns:a16="http://schemas.microsoft.com/office/drawing/2014/main" id="{2CCA07DF-95F7-40D1-889C-04B0CBBB3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024" y="1729687"/>
            <a:ext cx="4120551" cy="412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영어 단어 필기에 대한 이미지 검색결과">
            <a:extLst>
              <a:ext uri="{FF2B5EF4-FFF2-40B4-BE49-F238E27FC236}">
                <a16:creationId xmlns:a16="http://schemas.microsoft.com/office/drawing/2014/main" id="{277F8714-DFDB-4A68-94D2-1EC052B5F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113" y="1450485"/>
            <a:ext cx="4441167" cy="444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52710D3-A57B-42EC-9516-2BC285877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029" y="297799"/>
            <a:ext cx="5268060" cy="1152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812222-2631-4058-A887-10F512E00F61}"/>
              </a:ext>
            </a:extLst>
          </p:cNvPr>
          <p:cNvSpPr txBox="1"/>
          <p:nvPr/>
        </p:nvSpPr>
        <p:spPr>
          <a:xfrm>
            <a:off x="6855876" y="874142"/>
            <a:ext cx="28234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영어 사전에 검색할 시간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5E04341-33D0-4685-B07F-B4A3D7EF1DD2}"/>
              </a:ext>
            </a:extLst>
          </p:cNvPr>
          <p:cNvSpPr/>
          <p:nvPr/>
        </p:nvSpPr>
        <p:spPr>
          <a:xfrm>
            <a:off x="1845916" y="5850238"/>
            <a:ext cx="30591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노트에 정리할 시간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6DF9D0F-3D65-4AFC-8CC4-B37C8C31F797}"/>
              </a:ext>
            </a:extLst>
          </p:cNvPr>
          <p:cNvSpPr/>
          <p:nvPr/>
        </p:nvSpPr>
        <p:spPr>
          <a:xfrm>
            <a:off x="6620189" y="5944774"/>
            <a:ext cx="30591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본문을 정리하는 시간</a:t>
            </a:r>
          </a:p>
        </p:txBody>
      </p:sp>
    </p:spTree>
    <p:extLst>
      <p:ext uri="{BB962C8B-B14F-4D97-AF65-F5344CB8AC3E}">
        <p14:creationId xmlns:p14="http://schemas.microsoft.com/office/powerpoint/2010/main" val="145742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0140E1-1A1D-4546-9521-76AF341BB3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5" b="10259"/>
          <a:stretch/>
        </p:blipFill>
        <p:spPr>
          <a:xfrm>
            <a:off x="-793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4543C67-F7EA-41EB-AA71-9B4011C4AA37}"/>
              </a:ext>
            </a:extLst>
          </p:cNvPr>
          <p:cNvGrpSpPr/>
          <p:nvPr/>
        </p:nvGrpSpPr>
        <p:grpSpPr>
          <a:xfrm>
            <a:off x="793" y="-1"/>
            <a:ext cx="12191207" cy="6858001"/>
            <a:chOff x="793" y="-1"/>
            <a:chExt cx="12191207" cy="685800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2CA34B7-1AE5-4109-BFFC-030A702E06E2}"/>
                </a:ext>
              </a:extLst>
            </p:cNvPr>
            <p:cNvSpPr/>
            <p:nvPr/>
          </p:nvSpPr>
          <p:spPr>
            <a:xfrm>
              <a:off x="793" y="-1"/>
              <a:ext cx="12191207" cy="6858001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1E01AB2-C0F5-4420-BF53-386E37A9C1B1}"/>
                </a:ext>
              </a:extLst>
            </p:cNvPr>
            <p:cNvSpPr txBox="1"/>
            <p:nvPr/>
          </p:nvSpPr>
          <p:spPr>
            <a:xfrm>
              <a:off x="2612514" y="3415881"/>
              <a:ext cx="69669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매번 정리하고 검색하며 수 많은 영어 단어를 외울 것인가요</a:t>
              </a:r>
              <a:r>
                <a:rPr lang="en-US" altLang="ko-KR" sz="2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  <a:endPara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3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35FE475-6209-47B3-8454-1B3014974AE1}"/>
              </a:ext>
            </a:extLst>
          </p:cNvPr>
          <p:cNvSpPr/>
          <p:nvPr/>
        </p:nvSpPr>
        <p:spPr>
          <a:xfrm>
            <a:off x="5806404" y="3175613"/>
            <a:ext cx="3059112" cy="307777"/>
          </a:xfrm>
          <a:prstGeom prst="rect">
            <a:avLst/>
          </a:prstGeom>
          <a:effectLst>
            <a:glow>
              <a:srgbClr val="77BF6D"/>
            </a:glow>
            <a:reflection blurRad="12700" stA="96000" endPos="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＂요즘 시대에 공부도 효율적으로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해야지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?”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C57865-5385-4822-9F62-55E73AC60A23}"/>
              </a:ext>
            </a:extLst>
          </p:cNvPr>
          <p:cNvGrpSpPr/>
          <p:nvPr/>
        </p:nvGrpSpPr>
        <p:grpSpPr>
          <a:xfrm>
            <a:off x="3248181" y="1271587"/>
            <a:ext cx="2295726" cy="4314826"/>
            <a:chOff x="3248181" y="1271587"/>
            <a:chExt cx="2295726" cy="4314826"/>
          </a:xfrm>
        </p:grpSpPr>
        <p:pic>
          <p:nvPicPr>
            <p:cNvPr id="2" name="Picture 4" descr="아이폰 6 테두리 사진에 대한 이미지 검색결과">
              <a:extLst>
                <a:ext uri="{FF2B5EF4-FFF2-40B4-BE49-F238E27FC236}">
                  <a16:creationId xmlns:a16="http://schemas.microsoft.com/office/drawing/2014/main" id="{64DBCD5C-72C3-4F2B-A9C5-FAFD268820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608"/>
            <a:stretch/>
          </p:blipFill>
          <p:spPr bwMode="auto">
            <a:xfrm>
              <a:off x="3248181" y="1271587"/>
              <a:ext cx="2295726" cy="431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2216E23-F65E-4655-AE82-A4B592383CB0}"/>
                </a:ext>
              </a:extLst>
            </p:cNvPr>
            <p:cNvGrpSpPr/>
            <p:nvPr/>
          </p:nvGrpSpPr>
          <p:grpSpPr>
            <a:xfrm>
              <a:off x="3531903" y="1909830"/>
              <a:ext cx="1720800" cy="88292"/>
              <a:chOff x="707103" y="1181167"/>
              <a:chExt cx="1720800" cy="8829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97FD1E6-F281-411E-8C58-0F8C0707A3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b="97512"/>
              <a:stretch/>
            </p:blipFill>
            <p:spPr>
              <a:xfrm>
                <a:off x="707103" y="1181167"/>
                <a:ext cx="1720800" cy="88292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0F31F16-9F6F-4DE8-935C-9312CD628C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9000"/>
                        </a14:imgEffect>
                      </a14:imgLayer>
                    </a14:imgProps>
                  </a:ext>
                </a:extLst>
              </a:blip>
              <a:srcRect l="27545" r="55019" b="97512"/>
              <a:stretch/>
            </p:blipFill>
            <p:spPr>
              <a:xfrm>
                <a:off x="823911" y="1181167"/>
                <a:ext cx="300039" cy="88292"/>
              </a:xfrm>
              <a:prstGeom prst="rect">
                <a:avLst/>
              </a:prstGeom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E65689A-5EC5-4231-A099-693C7FBA1BFB}"/>
                </a:ext>
              </a:extLst>
            </p:cNvPr>
            <p:cNvSpPr/>
            <p:nvPr/>
          </p:nvSpPr>
          <p:spPr>
            <a:xfrm>
              <a:off x="3538253" y="1998121"/>
              <a:ext cx="1707683" cy="2970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6D4DD18-007C-4608-854A-B27D8657AA9F}"/>
                </a:ext>
              </a:extLst>
            </p:cNvPr>
            <p:cNvSpPr/>
            <p:nvPr/>
          </p:nvSpPr>
          <p:spPr>
            <a:xfrm>
              <a:off x="3800750" y="2892046"/>
              <a:ext cx="1182689" cy="1182689"/>
            </a:xfrm>
            <a:prstGeom prst="rect">
              <a:avLst/>
            </a:prstGeom>
            <a:solidFill>
              <a:srgbClr val="B3D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3542C1-77E9-42FA-8B92-A2E811CAE02D}"/>
                </a:ext>
              </a:extLst>
            </p:cNvPr>
            <p:cNvSpPr txBox="1"/>
            <p:nvPr/>
          </p:nvSpPr>
          <p:spPr>
            <a:xfrm>
              <a:off x="3801076" y="3160225"/>
              <a:ext cx="11820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Smarty word</a:t>
              </a:r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5B466E-AB2F-40CE-83C6-19A9D892D88E}"/>
                </a:ext>
              </a:extLst>
            </p:cNvPr>
            <p:cNvSpPr txBox="1"/>
            <p:nvPr/>
          </p:nvSpPr>
          <p:spPr>
            <a:xfrm>
              <a:off x="4068127" y="4768605"/>
              <a:ext cx="64793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latin typeface="+mj-lt"/>
                </a:rPr>
                <a:t>Ver</a:t>
              </a:r>
              <a:r>
                <a:rPr lang="ko-KR" altLang="en-US" sz="700" dirty="0">
                  <a:latin typeface="+mj-lt"/>
                </a:rPr>
                <a:t> </a:t>
              </a:r>
              <a:r>
                <a:rPr lang="en-US" altLang="ko-KR" sz="700" dirty="0">
                  <a:latin typeface="+mj-lt"/>
                </a:rPr>
                <a:t>19.10.29</a:t>
              </a:r>
              <a:endParaRPr lang="ko-KR" altLang="en-US" sz="700" dirty="0">
                <a:latin typeface="+mj-lt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C52448-C4E2-4AFA-BFA3-A90BEB4CE20F}"/>
              </a:ext>
            </a:extLst>
          </p:cNvPr>
          <p:cNvSpPr/>
          <p:nvPr/>
        </p:nvSpPr>
        <p:spPr>
          <a:xfrm>
            <a:off x="0" y="6323162"/>
            <a:ext cx="12192000" cy="53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621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00169E-A819-43E8-AEE6-DBDD15189E03}"/>
              </a:ext>
            </a:extLst>
          </p:cNvPr>
          <p:cNvSpPr/>
          <p:nvPr/>
        </p:nvSpPr>
        <p:spPr>
          <a:xfrm>
            <a:off x="5885104" y="3167391"/>
            <a:ext cx="3059112" cy="523220"/>
          </a:xfrm>
          <a:prstGeom prst="rect">
            <a:avLst/>
          </a:prstGeom>
          <a:effectLst>
            <a:glow>
              <a:srgbClr val="77BF6D"/>
            </a:glow>
            <a:reflection blurRad="12700" stA="96000" endPos="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일일이 영어단어를 검색하며 정리하지 마세요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시간낭비 입니다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!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9828616-1965-4348-8EEE-83153219B03F}"/>
              </a:ext>
            </a:extLst>
          </p:cNvPr>
          <p:cNvGrpSpPr/>
          <p:nvPr/>
        </p:nvGrpSpPr>
        <p:grpSpPr>
          <a:xfrm>
            <a:off x="3247784" y="1271587"/>
            <a:ext cx="2295726" cy="4314826"/>
            <a:chOff x="3247784" y="1271587"/>
            <a:chExt cx="2295726" cy="4314826"/>
          </a:xfrm>
        </p:grpSpPr>
        <p:pic>
          <p:nvPicPr>
            <p:cNvPr id="2" name="Picture 4" descr="아이폰 6 테두리 사진에 대한 이미지 검색결과">
              <a:extLst>
                <a:ext uri="{FF2B5EF4-FFF2-40B4-BE49-F238E27FC236}">
                  <a16:creationId xmlns:a16="http://schemas.microsoft.com/office/drawing/2014/main" id="{F3F51448-F9B4-4388-9A85-CBEF88D392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608"/>
            <a:stretch/>
          </p:blipFill>
          <p:spPr bwMode="auto">
            <a:xfrm>
              <a:off x="3247784" y="1271587"/>
              <a:ext cx="2295726" cy="431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5C0C4B2-1BB7-481A-9C64-60ECB88CF0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931" r="33803"/>
            <a:stretch/>
          </p:blipFill>
          <p:spPr>
            <a:xfrm>
              <a:off x="3537854" y="2004288"/>
              <a:ext cx="1709430" cy="297053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684DAE7-662E-49EF-9DB5-E1E543D329C9}"/>
                </a:ext>
              </a:extLst>
            </p:cNvPr>
            <p:cNvGrpSpPr/>
            <p:nvPr/>
          </p:nvGrpSpPr>
          <p:grpSpPr>
            <a:xfrm>
              <a:off x="3531506" y="1909830"/>
              <a:ext cx="1720800" cy="88292"/>
              <a:chOff x="707103" y="1181167"/>
              <a:chExt cx="1720800" cy="88292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AD760FF-C8E2-48CD-B960-A0D8D60715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b="97512"/>
              <a:stretch/>
            </p:blipFill>
            <p:spPr>
              <a:xfrm>
                <a:off x="707103" y="1181167"/>
                <a:ext cx="1720800" cy="88292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5AAF384C-0EDE-4C0A-BF6B-46316E1933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9000"/>
                        </a14:imgEffect>
                      </a14:imgLayer>
                    </a14:imgProps>
                  </a:ext>
                </a:extLst>
              </a:blip>
              <a:srcRect l="27545" r="55019" b="97512"/>
              <a:stretch/>
            </p:blipFill>
            <p:spPr>
              <a:xfrm>
                <a:off x="823911" y="1181167"/>
                <a:ext cx="300039" cy="88292"/>
              </a:xfrm>
              <a:prstGeom prst="rect">
                <a:avLst/>
              </a:prstGeom>
            </p:spPr>
          </p:pic>
        </p:grp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4A99B8-7EEB-4A4E-AF6A-E8D3AC68AD21}"/>
              </a:ext>
            </a:extLst>
          </p:cNvPr>
          <p:cNvSpPr/>
          <p:nvPr/>
        </p:nvSpPr>
        <p:spPr>
          <a:xfrm>
            <a:off x="0" y="6323162"/>
            <a:ext cx="12192000" cy="53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971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CC5A93E-F83A-4279-B49A-4BEFB2D2961F}"/>
              </a:ext>
            </a:extLst>
          </p:cNvPr>
          <p:cNvSpPr/>
          <p:nvPr/>
        </p:nvSpPr>
        <p:spPr>
          <a:xfrm>
            <a:off x="5885104" y="3167390"/>
            <a:ext cx="3059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단지 복사만 하면 단어 리스트가 완성됩니다</a:t>
            </a:r>
            <a:r>
              <a:rPr lang="en-US" altLang="ko-KR" sz="1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</a:p>
          <a:p>
            <a:pPr algn="ctr"/>
            <a:r>
              <a:rPr lang="ko-KR" altLang="en-US" sz="1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저는 아침 등교길에 외우고 다닙니다</a:t>
            </a:r>
            <a:r>
              <a:rPr lang="en-US" altLang="ko-KR" sz="1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.^^</a:t>
            </a:r>
            <a:endParaRPr lang="ko-KR" altLang="en-US" sz="14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DFC96DE-B1C3-4BC6-9624-1DC8FEA85D50}"/>
              </a:ext>
            </a:extLst>
          </p:cNvPr>
          <p:cNvGrpSpPr/>
          <p:nvPr/>
        </p:nvGrpSpPr>
        <p:grpSpPr>
          <a:xfrm>
            <a:off x="3247785" y="1271587"/>
            <a:ext cx="2295726" cy="4314826"/>
            <a:chOff x="3247785" y="1271587"/>
            <a:chExt cx="2295726" cy="4314826"/>
          </a:xfrm>
        </p:grpSpPr>
        <p:pic>
          <p:nvPicPr>
            <p:cNvPr id="2" name="Picture 4" descr="아이폰 6 테두리 사진에 대한 이미지 검색결과">
              <a:extLst>
                <a:ext uri="{FF2B5EF4-FFF2-40B4-BE49-F238E27FC236}">
                  <a16:creationId xmlns:a16="http://schemas.microsoft.com/office/drawing/2014/main" id="{957243E2-4C6B-4E96-BE77-92112A2706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608"/>
            <a:stretch/>
          </p:blipFill>
          <p:spPr bwMode="auto">
            <a:xfrm>
              <a:off x="3247785" y="1271587"/>
              <a:ext cx="2295726" cy="431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835C4F1-BBB7-4EF2-AFE2-4C0888D33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822" r="33924"/>
            <a:stretch/>
          </p:blipFill>
          <p:spPr>
            <a:xfrm>
              <a:off x="3536122" y="2004814"/>
              <a:ext cx="1709430" cy="297053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8703D27-71CE-4DE8-A7BB-CA10E1A6B6EA}"/>
                </a:ext>
              </a:extLst>
            </p:cNvPr>
            <p:cNvGrpSpPr/>
            <p:nvPr/>
          </p:nvGrpSpPr>
          <p:grpSpPr>
            <a:xfrm>
              <a:off x="3531507" y="1909830"/>
              <a:ext cx="1720800" cy="88292"/>
              <a:chOff x="707103" y="1181167"/>
              <a:chExt cx="1720800" cy="88292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6D564EE-0A23-479D-B1F9-28D7EFB2FB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b="97512"/>
              <a:stretch/>
            </p:blipFill>
            <p:spPr>
              <a:xfrm>
                <a:off x="707103" y="1181167"/>
                <a:ext cx="1720800" cy="88292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27E97929-2FF3-4AE2-B1EB-68A873359F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9000"/>
                        </a14:imgEffect>
                      </a14:imgLayer>
                    </a14:imgProps>
                  </a:ext>
                </a:extLst>
              </a:blip>
              <a:srcRect l="27545" r="55019" b="97512"/>
              <a:stretch/>
            </p:blipFill>
            <p:spPr>
              <a:xfrm>
                <a:off x="823911" y="1181167"/>
                <a:ext cx="300039" cy="88292"/>
              </a:xfrm>
              <a:prstGeom prst="rect">
                <a:avLst/>
              </a:prstGeom>
            </p:spPr>
          </p:pic>
        </p:grp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2CDA16-70E2-444C-8523-A2EE4D82528D}"/>
              </a:ext>
            </a:extLst>
          </p:cNvPr>
          <p:cNvSpPr/>
          <p:nvPr/>
        </p:nvSpPr>
        <p:spPr>
          <a:xfrm>
            <a:off x="0" y="6323162"/>
            <a:ext cx="12192000" cy="53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089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B5158EC-0425-44CD-8FE0-1B3322E7699D}"/>
              </a:ext>
            </a:extLst>
          </p:cNvPr>
          <p:cNvSpPr/>
          <p:nvPr/>
        </p:nvSpPr>
        <p:spPr>
          <a:xfrm>
            <a:off x="5885104" y="3167390"/>
            <a:ext cx="3059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복사가 어려울 때는 촬영을 할 수 있습니다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좋아하는 글을 술술 읽어봐요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D78E258-5762-476B-BEB4-954F797C7674}"/>
              </a:ext>
            </a:extLst>
          </p:cNvPr>
          <p:cNvGrpSpPr/>
          <p:nvPr/>
        </p:nvGrpSpPr>
        <p:grpSpPr>
          <a:xfrm>
            <a:off x="3247785" y="1271587"/>
            <a:ext cx="2295726" cy="4314826"/>
            <a:chOff x="3247785" y="1271587"/>
            <a:chExt cx="2295726" cy="4314826"/>
          </a:xfrm>
        </p:grpSpPr>
        <p:pic>
          <p:nvPicPr>
            <p:cNvPr id="2" name="Picture 4" descr="아이폰 6 테두리 사진에 대한 이미지 검색결과">
              <a:extLst>
                <a:ext uri="{FF2B5EF4-FFF2-40B4-BE49-F238E27FC236}">
                  <a16:creationId xmlns:a16="http://schemas.microsoft.com/office/drawing/2014/main" id="{BC12D3AF-3AF3-4CB2-AFD4-89A10BA813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608"/>
            <a:stretch/>
          </p:blipFill>
          <p:spPr bwMode="auto">
            <a:xfrm>
              <a:off x="3247785" y="1271587"/>
              <a:ext cx="2295726" cy="431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80A3B3E-3AD6-4C34-A41D-40CB1E53B9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895" r="33852"/>
            <a:stretch/>
          </p:blipFill>
          <p:spPr>
            <a:xfrm>
              <a:off x="3537857" y="1994118"/>
              <a:ext cx="1710000" cy="298222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2317544-5669-44F6-8E5C-6D56D1C9046F}"/>
                </a:ext>
              </a:extLst>
            </p:cNvPr>
            <p:cNvGrpSpPr/>
            <p:nvPr/>
          </p:nvGrpSpPr>
          <p:grpSpPr>
            <a:xfrm>
              <a:off x="3531507" y="1909830"/>
              <a:ext cx="1720800" cy="88292"/>
              <a:chOff x="707103" y="1181167"/>
              <a:chExt cx="1720800" cy="88292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6510A69D-B9D3-47C5-84AD-0FCF434A77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b="97512"/>
              <a:stretch/>
            </p:blipFill>
            <p:spPr>
              <a:xfrm>
                <a:off x="707103" y="1181167"/>
                <a:ext cx="1720800" cy="88292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CE465C51-A87D-4470-B1BD-791FDE35C5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9000"/>
                        </a14:imgEffect>
                      </a14:imgLayer>
                    </a14:imgProps>
                  </a:ext>
                </a:extLst>
              </a:blip>
              <a:srcRect l="27545" r="55019" b="97512"/>
              <a:stretch/>
            </p:blipFill>
            <p:spPr>
              <a:xfrm>
                <a:off x="823911" y="1181167"/>
                <a:ext cx="300039" cy="88292"/>
              </a:xfrm>
              <a:prstGeom prst="rect">
                <a:avLst/>
              </a:prstGeom>
            </p:spPr>
          </p:pic>
        </p:grp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2E2A39-706D-4402-92AF-9C1440508100}"/>
              </a:ext>
            </a:extLst>
          </p:cNvPr>
          <p:cNvSpPr/>
          <p:nvPr/>
        </p:nvSpPr>
        <p:spPr>
          <a:xfrm>
            <a:off x="0" y="6323162"/>
            <a:ext cx="12192000" cy="53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483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897A6B-13C5-47FC-87F3-7298BF440F4D}"/>
              </a:ext>
            </a:extLst>
          </p:cNvPr>
          <p:cNvSpPr/>
          <p:nvPr/>
        </p:nvSpPr>
        <p:spPr>
          <a:xfrm>
            <a:off x="4566444" y="5548918"/>
            <a:ext cx="30591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외울 단어만 쏙쏙 단어장에 저장해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!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BC5DA04-E31E-417A-8331-63703E2371E4}"/>
              </a:ext>
            </a:extLst>
          </p:cNvPr>
          <p:cNvGrpSpPr/>
          <p:nvPr/>
        </p:nvGrpSpPr>
        <p:grpSpPr>
          <a:xfrm>
            <a:off x="3459476" y="1119069"/>
            <a:ext cx="2295726" cy="4314826"/>
            <a:chOff x="3459476" y="1119069"/>
            <a:chExt cx="2295726" cy="4314826"/>
          </a:xfrm>
        </p:grpSpPr>
        <p:pic>
          <p:nvPicPr>
            <p:cNvPr id="4" name="Picture 4" descr="아이폰 6 테두리 사진에 대한 이미지 검색결과">
              <a:extLst>
                <a:ext uri="{FF2B5EF4-FFF2-40B4-BE49-F238E27FC236}">
                  <a16:creationId xmlns:a16="http://schemas.microsoft.com/office/drawing/2014/main" id="{A477C073-4376-42E6-8E89-DFCC7D87C2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608"/>
            <a:stretch/>
          </p:blipFill>
          <p:spPr bwMode="auto">
            <a:xfrm>
              <a:off x="3459476" y="1119069"/>
              <a:ext cx="2295726" cy="431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D607C77-2033-4DEB-A29B-92CEA0FFC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917" r="33850"/>
            <a:stretch/>
          </p:blipFill>
          <p:spPr>
            <a:xfrm>
              <a:off x="3749548" y="1841600"/>
              <a:ext cx="1708906" cy="2982220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111252A-E060-482A-9CE2-1E2405D31851}"/>
                </a:ext>
              </a:extLst>
            </p:cNvPr>
            <p:cNvGrpSpPr/>
            <p:nvPr/>
          </p:nvGrpSpPr>
          <p:grpSpPr>
            <a:xfrm>
              <a:off x="3743198" y="1757312"/>
              <a:ext cx="1720800" cy="88292"/>
              <a:chOff x="707103" y="1181167"/>
              <a:chExt cx="1720800" cy="88292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13ED6A4-1AC5-49AC-A75D-042C5ADB14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b="97512"/>
              <a:stretch/>
            </p:blipFill>
            <p:spPr>
              <a:xfrm>
                <a:off x="707103" y="1181167"/>
                <a:ext cx="1720800" cy="88292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429147C-6D17-488F-95C1-344038E7FD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9000"/>
                        </a14:imgEffect>
                      </a14:imgLayer>
                    </a14:imgProps>
                  </a:ext>
                </a:extLst>
              </a:blip>
              <a:srcRect l="27545" r="55019" b="97512"/>
              <a:stretch/>
            </p:blipFill>
            <p:spPr>
              <a:xfrm>
                <a:off x="823911" y="1181167"/>
                <a:ext cx="300039" cy="88292"/>
              </a:xfrm>
              <a:prstGeom prst="rect">
                <a:avLst/>
              </a:prstGeom>
            </p:spPr>
          </p:pic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8AEC9D-EC75-47F7-8088-352E67FA31A8}"/>
              </a:ext>
            </a:extLst>
          </p:cNvPr>
          <p:cNvGrpSpPr/>
          <p:nvPr/>
        </p:nvGrpSpPr>
        <p:grpSpPr>
          <a:xfrm>
            <a:off x="6436801" y="1119069"/>
            <a:ext cx="2295726" cy="4314826"/>
            <a:chOff x="6436801" y="1119069"/>
            <a:chExt cx="2295726" cy="4314826"/>
          </a:xfrm>
        </p:grpSpPr>
        <p:pic>
          <p:nvPicPr>
            <p:cNvPr id="2" name="Picture 4" descr="아이폰 6 테두리 사진에 대한 이미지 검색결과">
              <a:extLst>
                <a:ext uri="{FF2B5EF4-FFF2-40B4-BE49-F238E27FC236}">
                  <a16:creationId xmlns:a16="http://schemas.microsoft.com/office/drawing/2014/main" id="{C753B2FE-D38A-4D9F-8061-C6710E7E01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608"/>
            <a:stretch/>
          </p:blipFill>
          <p:spPr bwMode="auto">
            <a:xfrm>
              <a:off x="6436801" y="1119069"/>
              <a:ext cx="2295726" cy="431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8AA6700-3D9D-4590-B073-B3D4522A3D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3912" r="33856"/>
            <a:stretch/>
          </p:blipFill>
          <p:spPr>
            <a:xfrm>
              <a:off x="6726873" y="1835589"/>
              <a:ext cx="1708906" cy="2982221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DF411A8-5BF2-47BE-B04F-1D8BDDB07D6C}"/>
                </a:ext>
              </a:extLst>
            </p:cNvPr>
            <p:cNvGrpSpPr/>
            <p:nvPr/>
          </p:nvGrpSpPr>
          <p:grpSpPr>
            <a:xfrm>
              <a:off x="6720523" y="1757312"/>
              <a:ext cx="1720800" cy="88292"/>
              <a:chOff x="707103" y="1181167"/>
              <a:chExt cx="1720800" cy="8829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F3A882EC-C87A-485A-A36C-BAB836C772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b="97512"/>
              <a:stretch/>
            </p:blipFill>
            <p:spPr>
              <a:xfrm>
                <a:off x="707103" y="1181167"/>
                <a:ext cx="1720800" cy="88292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A4DCBDD-9022-4915-8EC3-565F6CF5DF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9000"/>
                        </a14:imgEffect>
                      </a14:imgLayer>
                    </a14:imgProps>
                  </a:ext>
                </a:extLst>
              </a:blip>
              <a:srcRect l="27545" r="55019" b="97512"/>
              <a:stretch/>
            </p:blipFill>
            <p:spPr>
              <a:xfrm>
                <a:off x="823911" y="1181167"/>
                <a:ext cx="300039" cy="88292"/>
              </a:xfrm>
              <a:prstGeom prst="rect">
                <a:avLst/>
              </a:prstGeom>
            </p:spPr>
          </p:pic>
        </p:grp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B14C2B-FCA6-4166-8B3A-F140CE937113}"/>
              </a:ext>
            </a:extLst>
          </p:cNvPr>
          <p:cNvSpPr/>
          <p:nvPr/>
        </p:nvSpPr>
        <p:spPr>
          <a:xfrm>
            <a:off x="0" y="6323162"/>
            <a:ext cx="12192000" cy="53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DB3012A-7DC3-437C-8DDC-A9619E857251}"/>
              </a:ext>
            </a:extLst>
          </p:cNvPr>
          <p:cNvGrpSpPr/>
          <p:nvPr/>
        </p:nvGrpSpPr>
        <p:grpSpPr>
          <a:xfrm>
            <a:off x="0" y="20672"/>
            <a:ext cx="12192000" cy="6858000"/>
            <a:chOff x="0" y="20672"/>
            <a:chExt cx="12192000" cy="68580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A14490-3F7E-4F6C-8025-04795A8BEFD9}"/>
                </a:ext>
              </a:extLst>
            </p:cNvPr>
            <p:cNvSpPr/>
            <p:nvPr/>
          </p:nvSpPr>
          <p:spPr>
            <a:xfrm>
              <a:off x="0" y="20672"/>
              <a:ext cx="12192000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B82E08-0F9D-409A-8643-69F9090851F9}"/>
                </a:ext>
              </a:extLst>
            </p:cNvPr>
            <p:cNvSpPr/>
            <p:nvPr/>
          </p:nvSpPr>
          <p:spPr>
            <a:xfrm>
              <a:off x="3036094" y="3198168"/>
              <a:ext cx="6119813" cy="461665"/>
            </a:xfrm>
            <a:prstGeom prst="rect">
              <a:avLst/>
            </a:prstGeom>
            <a:effectLst>
              <a:glow>
                <a:srgbClr val="77BF6D"/>
              </a:glow>
              <a:reflection blurRad="12700" stA="96000" endPos="0" dir="5400000" sy="-100000" algn="bl" rotWithShape="0"/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이보다 손쉽게 단어를 정리할 수 있을까</a:t>
              </a:r>
              <a:r>
                <a:rPr lang="en-US" altLang="ko-KR" sz="24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?</a:t>
              </a:r>
              <a:endPara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575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</Words>
  <Application>Microsoft Office PowerPoint</Application>
  <PresentationFormat>와이드스크린</PresentationFormat>
  <Paragraphs>33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1훈새마을운동 R</vt:lpstr>
      <vt:lpstr>맑은 고딕</vt:lpstr>
      <vt:lpstr>배달의민족 주아</vt:lpstr>
      <vt:lpstr>빙그레체</vt:lpstr>
      <vt:lpstr>서울남산 장체B</vt:lpstr>
      <vt:lpstr>Arial</vt:lpstr>
      <vt:lpstr>Office 테마</vt:lpstr>
      <vt:lpstr>Smarty Word  발표 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Smarty Word  발표 안</dc:title>
  <dc:creator>jung hyunseo</dc:creator>
  <cp:lastModifiedBy>jung hyunseo</cp:lastModifiedBy>
  <cp:revision>1</cp:revision>
  <dcterms:created xsi:type="dcterms:W3CDTF">2019-10-30T01:30:25Z</dcterms:created>
  <dcterms:modified xsi:type="dcterms:W3CDTF">2019-10-30T01:30:53Z</dcterms:modified>
</cp:coreProperties>
</file>